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5" r:id="rId3"/>
    <p:sldId id="280" r:id="rId4"/>
    <p:sldId id="279" r:id="rId5"/>
    <p:sldId id="266" r:id="rId6"/>
    <p:sldId id="267" r:id="rId7"/>
    <p:sldId id="268" r:id="rId8"/>
    <p:sldId id="271" r:id="rId9"/>
    <p:sldId id="284" r:id="rId10"/>
    <p:sldId id="274" r:id="rId11"/>
    <p:sldId id="275" r:id="rId12"/>
    <p:sldId id="276" r:id="rId13"/>
    <p:sldId id="277" r:id="rId14"/>
    <p:sldId id="282" r:id="rId15"/>
    <p:sldId id="285" r:id="rId16"/>
    <p:sldId id="286" r:id="rId17"/>
    <p:sldId id="287" r:id="rId18"/>
    <p:sldId id="289" r:id="rId19"/>
    <p:sldId id="288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3335AF-6699-4EF0-BEC1-7596B69A40DB}" type="datetimeFigureOut">
              <a:rPr lang="fr-FR" smtClean="0"/>
              <a:pPr/>
              <a:t>06/03/2018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792EC3-82DB-440F-86BC-491F59F1829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www.facebook.com/144166906380709/videos/169887297142003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twitter.com/citescomourenx/status/970955490506272768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hoto halle"/>
          <p:cNvPicPr>
            <a:picLocks noChangeAspect="1" noChangeArrowheads="1"/>
          </p:cNvPicPr>
          <p:nvPr/>
        </p:nvPicPr>
        <p:blipFill>
          <a:blip r:embed="rId2" cstate="print">
            <a:lum bright="12000" contrast="2000"/>
          </a:blip>
          <a:srcRect t="35196"/>
          <a:stretch>
            <a:fillRect/>
          </a:stretch>
        </p:blipFill>
        <p:spPr bwMode="auto">
          <a:xfrm>
            <a:off x="539552" y="1700808"/>
            <a:ext cx="7848872" cy="381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42844" y="5657671"/>
            <a:ext cx="885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+mj-lt"/>
                <a:cs typeface="Calibri" pitchFamily="34" charset="0"/>
              </a:rPr>
              <a:t>Lycée Professionnel Pierre et Marie Curie de Mourenx</a:t>
            </a:r>
          </a:p>
          <a:p>
            <a:pPr algn="ctr"/>
            <a:r>
              <a:rPr lang="fr-FR" sz="2400" b="1" dirty="0" smtClean="0">
                <a:latin typeface="+mj-lt"/>
              </a:rPr>
              <a:t>Classe de Terminale BAC PRO PCEPC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1259632" y="260648"/>
            <a:ext cx="6552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b="1" dirty="0" smtClean="0">
                <a:latin typeface="Calibri" pitchFamily="34" charset="0"/>
                <a:cs typeface="Calibri" pitchFamily="34" charset="0"/>
              </a:rPr>
              <a:t>La chimie, mon avenir et le vôtre aussi !</a:t>
            </a:r>
            <a:endParaRPr lang="fr-FR" sz="48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6000">
              <a:schemeClr val="accent1">
                <a:lumMod val="20000"/>
                <a:lumOff val="8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15616" y="188640"/>
            <a:ext cx="73783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La chimie au cœur de l’économie</a:t>
            </a:r>
          </a:p>
        </p:txBody>
      </p:sp>
      <p:sp>
        <p:nvSpPr>
          <p:cNvPr id="16" name="object 64"/>
          <p:cNvSpPr txBox="1"/>
          <p:nvPr/>
        </p:nvSpPr>
        <p:spPr>
          <a:xfrm>
            <a:off x="3622965" y="3329916"/>
            <a:ext cx="1485900" cy="269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457">
              <a:lnSpc>
                <a:spcPts val="1705"/>
              </a:lnSpc>
              <a:spcBef>
                <a:spcPts val="500"/>
              </a:spcBef>
            </a:pPr>
            <a:r>
              <a:rPr sz="2100" b="1" spc="-6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L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’in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d</a:t>
            </a:r>
            <a:r>
              <a:rPr sz="2100" b="1" spc="-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us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t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r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i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</a:t>
            </a:r>
            <a:r>
              <a:rPr sz="2100" b="1" spc="-9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d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es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7" name="object 63"/>
          <p:cNvSpPr txBox="1"/>
          <p:nvPr/>
        </p:nvSpPr>
        <p:spPr>
          <a:xfrm>
            <a:off x="3551336" y="3543276"/>
            <a:ext cx="1667256" cy="269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458">
              <a:lnSpc>
                <a:spcPts val="1705"/>
              </a:lnSpc>
              <a:spcBef>
                <a:spcPts val="500"/>
              </a:spcBef>
            </a:pP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P</a:t>
            </a:r>
            <a:r>
              <a:rPr sz="2100" b="1" spc="-19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r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o</a:t>
            </a:r>
            <a:r>
              <a:rPr sz="2100" b="1" spc="-19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c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é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d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és</a:t>
            </a:r>
            <a:r>
              <a:rPr sz="2100" b="1" spc="-8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100" b="1" spc="-19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t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o</a:t>
            </a:r>
            <a:r>
              <a:rPr sz="2100" b="1" spc="-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u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c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h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8" name="object 62"/>
          <p:cNvSpPr txBox="1"/>
          <p:nvPr/>
        </p:nvSpPr>
        <p:spPr>
          <a:xfrm>
            <a:off x="3731169" y="3756637"/>
            <a:ext cx="1264920" cy="269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458">
              <a:lnSpc>
                <a:spcPts val="1705"/>
              </a:lnSpc>
              <a:spcBef>
                <a:spcPts val="500"/>
              </a:spcBef>
            </a:pP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d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es</a:t>
            </a:r>
            <a:r>
              <a:rPr sz="2100" b="1" spc="-8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100" b="1" spc="-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s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c</a:t>
            </a:r>
            <a:r>
              <a:rPr sz="2100" b="1" spc="-19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t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eurs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9" name="object 61"/>
          <p:cNvSpPr txBox="1"/>
          <p:nvPr/>
        </p:nvSpPr>
        <p:spPr>
          <a:xfrm>
            <a:off x="3430941" y="3969997"/>
            <a:ext cx="1830324" cy="269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457">
              <a:lnSpc>
                <a:spcPts val="1705"/>
              </a:lnSpc>
              <a:spcBef>
                <a:spcPts val="500"/>
              </a:spcBef>
            </a:pP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d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if</a:t>
            </a:r>
            <a:r>
              <a:rPr sz="2100" b="1" spc="-19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f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é</a:t>
            </a:r>
            <a:r>
              <a:rPr sz="2100" b="1" spc="-19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r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en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t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s</a:t>
            </a:r>
            <a:r>
              <a:rPr sz="2100" b="1" spc="-8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100" b="1" spc="-19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c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o</a:t>
            </a:r>
            <a:r>
              <a:rPr sz="2100" b="1" spc="4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mm</a:t>
            </a:r>
            <a:r>
              <a:rPr sz="2100" b="1" spc="0" baseline="1950" dirty="0" smtClean="0">
                <a:solidFill>
                  <a:srgbClr val="FFFFFF"/>
                </a:solidFill>
                <a:latin typeface="Constantia"/>
                <a:cs typeface="Constantia"/>
              </a:rPr>
              <a:t>e…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20" name="object 21"/>
          <p:cNvSpPr/>
          <p:nvPr/>
        </p:nvSpPr>
        <p:spPr>
          <a:xfrm>
            <a:off x="6300252" y="5517238"/>
            <a:ext cx="1672463" cy="957846"/>
          </a:xfrm>
          <a:custGeom>
            <a:avLst/>
            <a:gdLst/>
            <a:ahLst/>
            <a:cxnLst/>
            <a:rect l="l" t="t" r="r" b="b"/>
            <a:pathLst>
              <a:path w="1672463" h="957846">
                <a:moveTo>
                  <a:pt x="0" y="478917"/>
                </a:moveTo>
                <a:lnTo>
                  <a:pt x="1587" y="518201"/>
                </a:lnTo>
                <a:lnTo>
                  <a:pt x="6267" y="556610"/>
                </a:lnTo>
                <a:lnTo>
                  <a:pt x="13916" y="594020"/>
                </a:lnTo>
                <a:lnTo>
                  <a:pt x="37629" y="665353"/>
                </a:lnTo>
                <a:lnTo>
                  <a:pt x="71742" y="731212"/>
                </a:lnTo>
                <a:lnTo>
                  <a:pt x="115269" y="790613"/>
                </a:lnTo>
                <a:lnTo>
                  <a:pt x="167225" y="842571"/>
                </a:lnTo>
                <a:lnTo>
                  <a:pt x="226625" y="886100"/>
                </a:lnTo>
                <a:lnTo>
                  <a:pt x="292482" y="920215"/>
                </a:lnTo>
                <a:lnTo>
                  <a:pt x="363813" y="943929"/>
                </a:lnTo>
                <a:lnTo>
                  <a:pt x="401223" y="951579"/>
                </a:lnTo>
                <a:lnTo>
                  <a:pt x="439632" y="956259"/>
                </a:lnTo>
                <a:lnTo>
                  <a:pt x="478916" y="957846"/>
                </a:lnTo>
                <a:lnTo>
                  <a:pt x="1193545" y="957846"/>
                </a:lnTo>
                <a:lnTo>
                  <a:pt x="1232813" y="956259"/>
                </a:lnTo>
                <a:lnTo>
                  <a:pt x="1271208" y="951579"/>
                </a:lnTo>
                <a:lnTo>
                  <a:pt x="1308607" y="943929"/>
                </a:lnTo>
                <a:lnTo>
                  <a:pt x="1379926" y="920215"/>
                </a:lnTo>
                <a:lnTo>
                  <a:pt x="1445781" y="886100"/>
                </a:lnTo>
                <a:lnTo>
                  <a:pt x="1505185" y="842571"/>
                </a:lnTo>
                <a:lnTo>
                  <a:pt x="1557150" y="790613"/>
                </a:lnTo>
                <a:lnTo>
                  <a:pt x="1600690" y="731212"/>
                </a:lnTo>
                <a:lnTo>
                  <a:pt x="1634815" y="665353"/>
                </a:lnTo>
                <a:lnTo>
                  <a:pt x="1658539" y="594020"/>
                </a:lnTo>
                <a:lnTo>
                  <a:pt x="1666192" y="556610"/>
                </a:lnTo>
                <a:lnTo>
                  <a:pt x="1670874" y="518201"/>
                </a:lnTo>
                <a:lnTo>
                  <a:pt x="1672463" y="478917"/>
                </a:lnTo>
                <a:lnTo>
                  <a:pt x="1670874" y="439632"/>
                </a:lnTo>
                <a:lnTo>
                  <a:pt x="1666192" y="401223"/>
                </a:lnTo>
                <a:lnTo>
                  <a:pt x="1658539" y="363813"/>
                </a:lnTo>
                <a:lnTo>
                  <a:pt x="1634815" y="292482"/>
                </a:lnTo>
                <a:lnTo>
                  <a:pt x="1600690" y="226625"/>
                </a:lnTo>
                <a:lnTo>
                  <a:pt x="1557150" y="167225"/>
                </a:lnTo>
                <a:lnTo>
                  <a:pt x="1505185" y="115269"/>
                </a:lnTo>
                <a:lnTo>
                  <a:pt x="1445781" y="71742"/>
                </a:lnTo>
                <a:lnTo>
                  <a:pt x="1379926" y="37629"/>
                </a:lnTo>
                <a:lnTo>
                  <a:pt x="1308607" y="13916"/>
                </a:lnTo>
                <a:lnTo>
                  <a:pt x="1271208" y="6267"/>
                </a:lnTo>
                <a:lnTo>
                  <a:pt x="1232813" y="1587"/>
                </a:lnTo>
                <a:lnTo>
                  <a:pt x="1193545" y="0"/>
                </a:lnTo>
                <a:lnTo>
                  <a:pt x="478916" y="0"/>
                </a:lnTo>
                <a:lnTo>
                  <a:pt x="439632" y="1587"/>
                </a:lnTo>
                <a:lnTo>
                  <a:pt x="401223" y="6267"/>
                </a:lnTo>
                <a:lnTo>
                  <a:pt x="363813" y="13916"/>
                </a:lnTo>
                <a:lnTo>
                  <a:pt x="292482" y="37629"/>
                </a:lnTo>
                <a:lnTo>
                  <a:pt x="226625" y="71742"/>
                </a:lnTo>
                <a:lnTo>
                  <a:pt x="167225" y="115269"/>
                </a:lnTo>
                <a:lnTo>
                  <a:pt x="115269" y="167225"/>
                </a:lnTo>
                <a:lnTo>
                  <a:pt x="71742" y="226625"/>
                </a:lnTo>
                <a:lnTo>
                  <a:pt x="37629" y="292482"/>
                </a:lnTo>
                <a:lnTo>
                  <a:pt x="13916" y="363813"/>
                </a:lnTo>
                <a:lnTo>
                  <a:pt x="6267" y="401223"/>
                </a:lnTo>
                <a:lnTo>
                  <a:pt x="1587" y="439632"/>
                </a:lnTo>
                <a:lnTo>
                  <a:pt x="0" y="478917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2"/>
          <p:cNvSpPr/>
          <p:nvPr/>
        </p:nvSpPr>
        <p:spPr>
          <a:xfrm>
            <a:off x="6300252" y="5517238"/>
            <a:ext cx="1672463" cy="957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4"/>
          <p:cNvSpPr/>
          <p:nvPr/>
        </p:nvSpPr>
        <p:spPr>
          <a:xfrm>
            <a:off x="3707928" y="5445229"/>
            <a:ext cx="1676272" cy="1093216"/>
          </a:xfrm>
          <a:custGeom>
            <a:avLst/>
            <a:gdLst/>
            <a:ahLst/>
            <a:cxnLst/>
            <a:rect l="l" t="t" r="r" b="b"/>
            <a:pathLst>
              <a:path w="1676272" h="1093215">
                <a:moveTo>
                  <a:pt x="0" y="546607"/>
                </a:moveTo>
                <a:lnTo>
                  <a:pt x="1812" y="591437"/>
                </a:lnTo>
                <a:lnTo>
                  <a:pt x="7154" y="635269"/>
                </a:lnTo>
                <a:lnTo>
                  <a:pt x="15886" y="677962"/>
                </a:lnTo>
                <a:lnTo>
                  <a:pt x="27866" y="719376"/>
                </a:lnTo>
                <a:lnTo>
                  <a:pt x="42955" y="759370"/>
                </a:lnTo>
                <a:lnTo>
                  <a:pt x="61012" y="797803"/>
                </a:lnTo>
                <a:lnTo>
                  <a:pt x="81895" y="834535"/>
                </a:lnTo>
                <a:lnTo>
                  <a:pt x="105464" y="869425"/>
                </a:lnTo>
                <a:lnTo>
                  <a:pt x="131579" y="902332"/>
                </a:lnTo>
                <a:lnTo>
                  <a:pt x="160099" y="933116"/>
                </a:lnTo>
                <a:lnTo>
                  <a:pt x="190883" y="961636"/>
                </a:lnTo>
                <a:lnTo>
                  <a:pt x="223790" y="987751"/>
                </a:lnTo>
                <a:lnTo>
                  <a:pt x="258680" y="1011320"/>
                </a:lnTo>
                <a:lnTo>
                  <a:pt x="295412" y="1032203"/>
                </a:lnTo>
                <a:lnTo>
                  <a:pt x="333845" y="1050260"/>
                </a:lnTo>
                <a:lnTo>
                  <a:pt x="373839" y="1065349"/>
                </a:lnTo>
                <a:lnTo>
                  <a:pt x="415253" y="1077329"/>
                </a:lnTo>
                <a:lnTo>
                  <a:pt x="457946" y="1086061"/>
                </a:lnTo>
                <a:lnTo>
                  <a:pt x="501778" y="1091403"/>
                </a:lnTo>
                <a:lnTo>
                  <a:pt x="546607" y="1093215"/>
                </a:lnTo>
                <a:lnTo>
                  <a:pt x="1129664" y="1093215"/>
                </a:lnTo>
                <a:lnTo>
                  <a:pt x="1174494" y="1091403"/>
                </a:lnTo>
                <a:lnTo>
                  <a:pt x="1218326" y="1086061"/>
                </a:lnTo>
                <a:lnTo>
                  <a:pt x="1261019" y="1077329"/>
                </a:lnTo>
                <a:lnTo>
                  <a:pt x="1302433" y="1065349"/>
                </a:lnTo>
                <a:lnTo>
                  <a:pt x="1342427" y="1050260"/>
                </a:lnTo>
                <a:lnTo>
                  <a:pt x="1380860" y="1032203"/>
                </a:lnTo>
                <a:lnTo>
                  <a:pt x="1417592" y="1011320"/>
                </a:lnTo>
                <a:lnTo>
                  <a:pt x="1452482" y="987751"/>
                </a:lnTo>
                <a:lnTo>
                  <a:pt x="1485389" y="961636"/>
                </a:lnTo>
                <a:lnTo>
                  <a:pt x="1516173" y="933116"/>
                </a:lnTo>
                <a:lnTo>
                  <a:pt x="1544693" y="902332"/>
                </a:lnTo>
                <a:lnTo>
                  <a:pt x="1570808" y="869425"/>
                </a:lnTo>
                <a:lnTo>
                  <a:pt x="1594377" y="834535"/>
                </a:lnTo>
                <a:lnTo>
                  <a:pt x="1615260" y="797803"/>
                </a:lnTo>
                <a:lnTo>
                  <a:pt x="1633317" y="759370"/>
                </a:lnTo>
                <a:lnTo>
                  <a:pt x="1648406" y="719376"/>
                </a:lnTo>
                <a:lnTo>
                  <a:pt x="1660386" y="677962"/>
                </a:lnTo>
                <a:lnTo>
                  <a:pt x="1669118" y="635269"/>
                </a:lnTo>
                <a:lnTo>
                  <a:pt x="1674460" y="591437"/>
                </a:lnTo>
                <a:lnTo>
                  <a:pt x="1676272" y="546607"/>
                </a:lnTo>
                <a:lnTo>
                  <a:pt x="1674460" y="501778"/>
                </a:lnTo>
                <a:lnTo>
                  <a:pt x="1669118" y="457946"/>
                </a:lnTo>
                <a:lnTo>
                  <a:pt x="1660386" y="415253"/>
                </a:lnTo>
                <a:lnTo>
                  <a:pt x="1648406" y="373839"/>
                </a:lnTo>
                <a:lnTo>
                  <a:pt x="1633317" y="333845"/>
                </a:lnTo>
                <a:lnTo>
                  <a:pt x="1615260" y="295412"/>
                </a:lnTo>
                <a:lnTo>
                  <a:pt x="1594377" y="258680"/>
                </a:lnTo>
                <a:lnTo>
                  <a:pt x="1570808" y="223790"/>
                </a:lnTo>
                <a:lnTo>
                  <a:pt x="1544693" y="190883"/>
                </a:lnTo>
                <a:lnTo>
                  <a:pt x="1516173" y="160099"/>
                </a:lnTo>
                <a:lnTo>
                  <a:pt x="1485389" y="131579"/>
                </a:lnTo>
                <a:lnTo>
                  <a:pt x="1452482" y="105464"/>
                </a:lnTo>
                <a:lnTo>
                  <a:pt x="1417592" y="81895"/>
                </a:lnTo>
                <a:lnTo>
                  <a:pt x="1380860" y="61012"/>
                </a:lnTo>
                <a:lnTo>
                  <a:pt x="1342427" y="42955"/>
                </a:lnTo>
                <a:lnTo>
                  <a:pt x="1302433" y="27866"/>
                </a:lnTo>
                <a:lnTo>
                  <a:pt x="1261019" y="15886"/>
                </a:lnTo>
                <a:lnTo>
                  <a:pt x="1218326" y="7154"/>
                </a:lnTo>
                <a:lnTo>
                  <a:pt x="1174494" y="1812"/>
                </a:lnTo>
                <a:lnTo>
                  <a:pt x="1129664" y="0"/>
                </a:lnTo>
                <a:lnTo>
                  <a:pt x="546607" y="0"/>
                </a:lnTo>
                <a:lnTo>
                  <a:pt x="501778" y="1812"/>
                </a:lnTo>
                <a:lnTo>
                  <a:pt x="457946" y="7154"/>
                </a:lnTo>
                <a:lnTo>
                  <a:pt x="415253" y="15886"/>
                </a:lnTo>
                <a:lnTo>
                  <a:pt x="373839" y="27866"/>
                </a:lnTo>
                <a:lnTo>
                  <a:pt x="333845" y="42955"/>
                </a:lnTo>
                <a:lnTo>
                  <a:pt x="295412" y="61012"/>
                </a:lnTo>
                <a:lnTo>
                  <a:pt x="258680" y="81895"/>
                </a:lnTo>
                <a:lnTo>
                  <a:pt x="223790" y="105464"/>
                </a:lnTo>
                <a:lnTo>
                  <a:pt x="190883" y="131579"/>
                </a:lnTo>
                <a:lnTo>
                  <a:pt x="160099" y="160099"/>
                </a:lnTo>
                <a:lnTo>
                  <a:pt x="131579" y="190883"/>
                </a:lnTo>
                <a:lnTo>
                  <a:pt x="105464" y="223790"/>
                </a:lnTo>
                <a:lnTo>
                  <a:pt x="81895" y="258680"/>
                </a:lnTo>
                <a:lnTo>
                  <a:pt x="61012" y="295412"/>
                </a:lnTo>
                <a:lnTo>
                  <a:pt x="42955" y="333845"/>
                </a:lnTo>
                <a:lnTo>
                  <a:pt x="27866" y="373839"/>
                </a:lnTo>
                <a:lnTo>
                  <a:pt x="15886" y="415253"/>
                </a:lnTo>
                <a:lnTo>
                  <a:pt x="7154" y="457946"/>
                </a:lnTo>
                <a:lnTo>
                  <a:pt x="1812" y="501778"/>
                </a:lnTo>
                <a:lnTo>
                  <a:pt x="0" y="546607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5"/>
          <p:cNvSpPr/>
          <p:nvPr/>
        </p:nvSpPr>
        <p:spPr>
          <a:xfrm>
            <a:off x="3707928" y="5445229"/>
            <a:ext cx="1676272" cy="10932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7"/>
          <p:cNvSpPr/>
          <p:nvPr/>
        </p:nvSpPr>
        <p:spPr>
          <a:xfrm>
            <a:off x="6084225" y="1556743"/>
            <a:ext cx="1089787" cy="1634743"/>
          </a:xfrm>
          <a:custGeom>
            <a:avLst/>
            <a:gdLst/>
            <a:ahLst/>
            <a:cxnLst/>
            <a:rect l="l" t="t" r="r" b="b"/>
            <a:pathLst>
              <a:path w="1089787" h="1634743">
                <a:moveTo>
                  <a:pt x="0" y="544956"/>
                </a:moveTo>
                <a:lnTo>
                  <a:pt x="0" y="1089787"/>
                </a:lnTo>
                <a:lnTo>
                  <a:pt x="1806" y="1134484"/>
                </a:lnTo>
                <a:lnTo>
                  <a:pt x="7131" y="1178186"/>
                </a:lnTo>
                <a:lnTo>
                  <a:pt x="15836" y="1220752"/>
                </a:lnTo>
                <a:lnTo>
                  <a:pt x="27779" y="1262042"/>
                </a:lnTo>
                <a:lnTo>
                  <a:pt x="42820" y="1301916"/>
                </a:lnTo>
                <a:lnTo>
                  <a:pt x="60820" y="1340234"/>
                </a:lnTo>
                <a:lnTo>
                  <a:pt x="81637" y="1376855"/>
                </a:lnTo>
                <a:lnTo>
                  <a:pt x="105131" y="1411639"/>
                </a:lnTo>
                <a:lnTo>
                  <a:pt x="131163" y="1444446"/>
                </a:lnTo>
                <a:lnTo>
                  <a:pt x="159591" y="1475136"/>
                </a:lnTo>
                <a:lnTo>
                  <a:pt x="190276" y="1503569"/>
                </a:lnTo>
                <a:lnTo>
                  <a:pt x="223077" y="1529604"/>
                </a:lnTo>
                <a:lnTo>
                  <a:pt x="257853" y="1553101"/>
                </a:lnTo>
                <a:lnTo>
                  <a:pt x="294466" y="1573920"/>
                </a:lnTo>
                <a:lnTo>
                  <a:pt x="332773" y="1591921"/>
                </a:lnTo>
                <a:lnTo>
                  <a:pt x="372636" y="1606963"/>
                </a:lnTo>
                <a:lnTo>
                  <a:pt x="413913" y="1618907"/>
                </a:lnTo>
                <a:lnTo>
                  <a:pt x="456465" y="1627611"/>
                </a:lnTo>
                <a:lnTo>
                  <a:pt x="500150" y="1632937"/>
                </a:lnTo>
                <a:lnTo>
                  <a:pt x="544829" y="1634743"/>
                </a:lnTo>
                <a:lnTo>
                  <a:pt x="589527" y="1632937"/>
                </a:lnTo>
                <a:lnTo>
                  <a:pt x="633229" y="1627611"/>
                </a:lnTo>
                <a:lnTo>
                  <a:pt x="675795" y="1618907"/>
                </a:lnTo>
                <a:lnTo>
                  <a:pt x="717085" y="1606963"/>
                </a:lnTo>
                <a:lnTo>
                  <a:pt x="756959" y="1591921"/>
                </a:lnTo>
                <a:lnTo>
                  <a:pt x="795277" y="1573920"/>
                </a:lnTo>
                <a:lnTo>
                  <a:pt x="831898" y="1553101"/>
                </a:lnTo>
                <a:lnTo>
                  <a:pt x="866682" y="1529604"/>
                </a:lnTo>
                <a:lnTo>
                  <a:pt x="899489" y="1503569"/>
                </a:lnTo>
                <a:lnTo>
                  <a:pt x="930179" y="1475136"/>
                </a:lnTo>
                <a:lnTo>
                  <a:pt x="958612" y="1444446"/>
                </a:lnTo>
                <a:lnTo>
                  <a:pt x="984647" y="1411639"/>
                </a:lnTo>
                <a:lnTo>
                  <a:pt x="1008144" y="1376855"/>
                </a:lnTo>
                <a:lnTo>
                  <a:pt x="1028963" y="1340234"/>
                </a:lnTo>
                <a:lnTo>
                  <a:pt x="1046964" y="1301916"/>
                </a:lnTo>
                <a:lnTo>
                  <a:pt x="1062006" y="1262042"/>
                </a:lnTo>
                <a:lnTo>
                  <a:pt x="1073950" y="1220752"/>
                </a:lnTo>
                <a:lnTo>
                  <a:pt x="1082654" y="1178186"/>
                </a:lnTo>
                <a:lnTo>
                  <a:pt x="1087980" y="1134484"/>
                </a:lnTo>
                <a:lnTo>
                  <a:pt x="1089787" y="1089787"/>
                </a:lnTo>
                <a:lnTo>
                  <a:pt x="1089787" y="544956"/>
                </a:lnTo>
                <a:lnTo>
                  <a:pt x="1087980" y="500259"/>
                </a:lnTo>
                <a:lnTo>
                  <a:pt x="1082654" y="456557"/>
                </a:lnTo>
                <a:lnTo>
                  <a:pt x="1073950" y="413991"/>
                </a:lnTo>
                <a:lnTo>
                  <a:pt x="1062006" y="372701"/>
                </a:lnTo>
                <a:lnTo>
                  <a:pt x="1046964" y="332827"/>
                </a:lnTo>
                <a:lnTo>
                  <a:pt x="1028963" y="294509"/>
                </a:lnTo>
                <a:lnTo>
                  <a:pt x="1008144" y="257888"/>
                </a:lnTo>
                <a:lnTo>
                  <a:pt x="984647" y="223104"/>
                </a:lnTo>
                <a:lnTo>
                  <a:pt x="958612" y="190297"/>
                </a:lnTo>
                <a:lnTo>
                  <a:pt x="930179" y="159607"/>
                </a:lnTo>
                <a:lnTo>
                  <a:pt x="899489" y="131174"/>
                </a:lnTo>
                <a:lnTo>
                  <a:pt x="866682" y="105139"/>
                </a:lnTo>
                <a:lnTo>
                  <a:pt x="831898" y="81642"/>
                </a:lnTo>
                <a:lnTo>
                  <a:pt x="795277" y="60823"/>
                </a:lnTo>
                <a:lnTo>
                  <a:pt x="756959" y="42822"/>
                </a:lnTo>
                <a:lnTo>
                  <a:pt x="717085" y="27780"/>
                </a:lnTo>
                <a:lnTo>
                  <a:pt x="675795" y="15836"/>
                </a:lnTo>
                <a:lnTo>
                  <a:pt x="633229" y="7132"/>
                </a:lnTo>
                <a:lnTo>
                  <a:pt x="589527" y="1806"/>
                </a:lnTo>
                <a:lnTo>
                  <a:pt x="544829" y="0"/>
                </a:lnTo>
                <a:lnTo>
                  <a:pt x="500150" y="1806"/>
                </a:lnTo>
                <a:lnTo>
                  <a:pt x="456465" y="7132"/>
                </a:lnTo>
                <a:lnTo>
                  <a:pt x="413913" y="15836"/>
                </a:lnTo>
                <a:lnTo>
                  <a:pt x="372636" y="27780"/>
                </a:lnTo>
                <a:lnTo>
                  <a:pt x="332773" y="42822"/>
                </a:lnTo>
                <a:lnTo>
                  <a:pt x="294466" y="60823"/>
                </a:lnTo>
                <a:lnTo>
                  <a:pt x="257853" y="81642"/>
                </a:lnTo>
                <a:lnTo>
                  <a:pt x="223077" y="105139"/>
                </a:lnTo>
                <a:lnTo>
                  <a:pt x="190276" y="131174"/>
                </a:lnTo>
                <a:lnTo>
                  <a:pt x="159591" y="159607"/>
                </a:lnTo>
                <a:lnTo>
                  <a:pt x="131163" y="190297"/>
                </a:lnTo>
                <a:lnTo>
                  <a:pt x="105131" y="223104"/>
                </a:lnTo>
                <a:lnTo>
                  <a:pt x="81637" y="257888"/>
                </a:lnTo>
                <a:lnTo>
                  <a:pt x="60820" y="294509"/>
                </a:lnTo>
                <a:lnTo>
                  <a:pt x="42820" y="332827"/>
                </a:lnTo>
                <a:lnTo>
                  <a:pt x="27779" y="372701"/>
                </a:lnTo>
                <a:lnTo>
                  <a:pt x="15836" y="413991"/>
                </a:lnTo>
                <a:lnTo>
                  <a:pt x="7131" y="456557"/>
                </a:lnTo>
                <a:lnTo>
                  <a:pt x="1806" y="500259"/>
                </a:lnTo>
                <a:lnTo>
                  <a:pt x="0" y="544956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8"/>
          <p:cNvSpPr/>
          <p:nvPr/>
        </p:nvSpPr>
        <p:spPr>
          <a:xfrm>
            <a:off x="6084225" y="1556743"/>
            <a:ext cx="1089787" cy="16347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3"/>
          <p:cNvSpPr/>
          <p:nvPr/>
        </p:nvSpPr>
        <p:spPr>
          <a:xfrm>
            <a:off x="3779936" y="1412724"/>
            <a:ext cx="1496822" cy="1057529"/>
          </a:xfrm>
          <a:custGeom>
            <a:avLst/>
            <a:gdLst/>
            <a:ahLst/>
            <a:cxnLst/>
            <a:rect l="l" t="t" r="r" b="b"/>
            <a:pathLst>
              <a:path w="1496822" h="1057529">
                <a:moveTo>
                  <a:pt x="0" y="398018"/>
                </a:moveTo>
                <a:lnTo>
                  <a:pt x="0" y="659638"/>
                </a:lnTo>
                <a:lnTo>
                  <a:pt x="1319" y="692265"/>
                </a:lnTo>
                <a:lnTo>
                  <a:pt x="11566" y="755243"/>
                </a:lnTo>
                <a:lnTo>
                  <a:pt x="31273" y="814498"/>
                </a:lnTo>
                <a:lnTo>
                  <a:pt x="59622" y="869212"/>
                </a:lnTo>
                <a:lnTo>
                  <a:pt x="95792" y="918565"/>
                </a:lnTo>
                <a:lnTo>
                  <a:pt x="138963" y="961736"/>
                </a:lnTo>
                <a:lnTo>
                  <a:pt x="188316" y="997906"/>
                </a:lnTo>
                <a:lnTo>
                  <a:pt x="243030" y="1026255"/>
                </a:lnTo>
                <a:lnTo>
                  <a:pt x="302285" y="1045962"/>
                </a:lnTo>
                <a:lnTo>
                  <a:pt x="365263" y="1056209"/>
                </a:lnTo>
                <a:lnTo>
                  <a:pt x="397891" y="1057529"/>
                </a:lnTo>
                <a:lnTo>
                  <a:pt x="1098931" y="1057529"/>
                </a:lnTo>
                <a:lnTo>
                  <a:pt x="1163461" y="1052320"/>
                </a:lnTo>
                <a:lnTo>
                  <a:pt x="1224680" y="1037240"/>
                </a:lnTo>
                <a:lnTo>
                  <a:pt x="1281767" y="1013109"/>
                </a:lnTo>
                <a:lnTo>
                  <a:pt x="1333903" y="980747"/>
                </a:lnTo>
                <a:lnTo>
                  <a:pt x="1380267" y="940974"/>
                </a:lnTo>
                <a:lnTo>
                  <a:pt x="1420040" y="894610"/>
                </a:lnTo>
                <a:lnTo>
                  <a:pt x="1452402" y="842474"/>
                </a:lnTo>
                <a:lnTo>
                  <a:pt x="1476533" y="785387"/>
                </a:lnTo>
                <a:lnTo>
                  <a:pt x="1491613" y="724168"/>
                </a:lnTo>
                <a:lnTo>
                  <a:pt x="1496822" y="659638"/>
                </a:lnTo>
                <a:lnTo>
                  <a:pt x="1496822" y="398018"/>
                </a:lnTo>
                <a:lnTo>
                  <a:pt x="1491613" y="333453"/>
                </a:lnTo>
                <a:lnTo>
                  <a:pt x="1476533" y="272206"/>
                </a:lnTo>
                <a:lnTo>
                  <a:pt x="1452402" y="215097"/>
                </a:lnTo>
                <a:lnTo>
                  <a:pt x="1420040" y="162946"/>
                </a:lnTo>
                <a:lnTo>
                  <a:pt x="1380267" y="116570"/>
                </a:lnTo>
                <a:lnTo>
                  <a:pt x="1333903" y="76789"/>
                </a:lnTo>
                <a:lnTo>
                  <a:pt x="1281767" y="44422"/>
                </a:lnTo>
                <a:lnTo>
                  <a:pt x="1224680" y="20289"/>
                </a:lnTo>
                <a:lnTo>
                  <a:pt x="1163461" y="5208"/>
                </a:lnTo>
                <a:lnTo>
                  <a:pt x="1098931" y="0"/>
                </a:lnTo>
                <a:lnTo>
                  <a:pt x="397891" y="0"/>
                </a:lnTo>
                <a:lnTo>
                  <a:pt x="333360" y="5208"/>
                </a:lnTo>
                <a:lnTo>
                  <a:pt x="272141" y="20289"/>
                </a:lnTo>
                <a:lnTo>
                  <a:pt x="215054" y="44422"/>
                </a:lnTo>
                <a:lnTo>
                  <a:pt x="162918" y="76789"/>
                </a:lnTo>
                <a:lnTo>
                  <a:pt x="116554" y="116570"/>
                </a:lnTo>
                <a:lnTo>
                  <a:pt x="76781" y="162946"/>
                </a:lnTo>
                <a:lnTo>
                  <a:pt x="44419" y="215097"/>
                </a:lnTo>
                <a:lnTo>
                  <a:pt x="20288" y="272206"/>
                </a:lnTo>
                <a:lnTo>
                  <a:pt x="5208" y="333453"/>
                </a:lnTo>
                <a:lnTo>
                  <a:pt x="0" y="398018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4"/>
          <p:cNvSpPr/>
          <p:nvPr/>
        </p:nvSpPr>
        <p:spPr>
          <a:xfrm>
            <a:off x="3779936" y="1412724"/>
            <a:ext cx="1496822" cy="10575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5"/>
          <p:cNvSpPr/>
          <p:nvPr/>
        </p:nvSpPr>
        <p:spPr>
          <a:xfrm>
            <a:off x="3020985" y="3122653"/>
            <a:ext cx="2642616" cy="2112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40"/>
          <p:cNvSpPr/>
          <p:nvPr/>
        </p:nvSpPr>
        <p:spPr>
          <a:xfrm>
            <a:off x="5044857" y="3969997"/>
            <a:ext cx="259079" cy="2697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41"/>
          <p:cNvSpPr/>
          <p:nvPr/>
        </p:nvSpPr>
        <p:spPr>
          <a:xfrm>
            <a:off x="4067922" y="4365094"/>
            <a:ext cx="739894" cy="7398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42"/>
          <p:cNvSpPr/>
          <p:nvPr/>
        </p:nvSpPr>
        <p:spPr>
          <a:xfrm>
            <a:off x="5508153" y="3645006"/>
            <a:ext cx="856523" cy="8565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43"/>
          <p:cNvSpPr/>
          <p:nvPr/>
        </p:nvSpPr>
        <p:spPr>
          <a:xfrm>
            <a:off x="4932017" y="4149067"/>
            <a:ext cx="1707324" cy="154332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44"/>
          <p:cNvSpPr/>
          <p:nvPr/>
        </p:nvSpPr>
        <p:spPr>
          <a:xfrm>
            <a:off x="5001296" y="2649997"/>
            <a:ext cx="1034249" cy="10342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45"/>
          <p:cNvSpPr/>
          <p:nvPr/>
        </p:nvSpPr>
        <p:spPr>
          <a:xfrm>
            <a:off x="2555817" y="3500986"/>
            <a:ext cx="658461" cy="7948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7"/>
          <p:cNvSpPr/>
          <p:nvPr/>
        </p:nvSpPr>
        <p:spPr>
          <a:xfrm>
            <a:off x="755609" y="3500986"/>
            <a:ext cx="1623136" cy="1076198"/>
          </a:xfrm>
          <a:custGeom>
            <a:avLst/>
            <a:gdLst/>
            <a:ahLst/>
            <a:cxnLst/>
            <a:rect l="l" t="t" r="r" b="b"/>
            <a:pathLst>
              <a:path w="1623136" h="1076198">
                <a:moveTo>
                  <a:pt x="0" y="538099"/>
                </a:moveTo>
                <a:lnTo>
                  <a:pt x="1783" y="582230"/>
                </a:lnTo>
                <a:lnTo>
                  <a:pt x="7042" y="625380"/>
                </a:lnTo>
                <a:lnTo>
                  <a:pt x="15638" y="667409"/>
                </a:lnTo>
                <a:lnTo>
                  <a:pt x="27433" y="708178"/>
                </a:lnTo>
                <a:lnTo>
                  <a:pt x="42287" y="747549"/>
                </a:lnTo>
                <a:lnTo>
                  <a:pt x="60062" y="785384"/>
                </a:lnTo>
                <a:lnTo>
                  <a:pt x="80620" y="821544"/>
                </a:lnTo>
                <a:lnTo>
                  <a:pt x="103823" y="855891"/>
                </a:lnTo>
                <a:lnTo>
                  <a:pt x="129531" y="888286"/>
                </a:lnTo>
                <a:lnTo>
                  <a:pt x="157606" y="918591"/>
                </a:lnTo>
                <a:lnTo>
                  <a:pt x="187911" y="946666"/>
                </a:lnTo>
                <a:lnTo>
                  <a:pt x="220306" y="972374"/>
                </a:lnTo>
                <a:lnTo>
                  <a:pt x="254653" y="995577"/>
                </a:lnTo>
                <a:lnTo>
                  <a:pt x="290813" y="1016135"/>
                </a:lnTo>
                <a:lnTo>
                  <a:pt x="328648" y="1033910"/>
                </a:lnTo>
                <a:lnTo>
                  <a:pt x="368019" y="1048764"/>
                </a:lnTo>
                <a:lnTo>
                  <a:pt x="408788" y="1060559"/>
                </a:lnTo>
                <a:lnTo>
                  <a:pt x="450817" y="1069155"/>
                </a:lnTo>
                <a:lnTo>
                  <a:pt x="493967" y="1074414"/>
                </a:lnTo>
                <a:lnTo>
                  <a:pt x="538099" y="1076198"/>
                </a:lnTo>
                <a:lnTo>
                  <a:pt x="1085037" y="1076198"/>
                </a:lnTo>
                <a:lnTo>
                  <a:pt x="1129169" y="1074414"/>
                </a:lnTo>
                <a:lnTo>
                  <a:pt x="1172318" y="1069155"/>
                </a:lnTo>
                <a:lnTo>
                  <a:pt x="1214347" y="1060559"/>
                </a:lnTo>
                <a:lnTo>
                  <a:pt x="1255116" y="1048764"/>
                </a:lnTo>
                <a:lnTo>
                  <a:pt x="1294487" y="1033910"/>
                </a:lnTo>
                <a:lnTo>
                  <a:pt x="1332322" y="1016135"/>
                </a:lnTo>
                <a:lnTo>
                  <a:pt x="1368483" y="995577"/>
                </a:lnTo>
                <a:lnTo>
                  <a:pt x="1402829" y="972374"/>
                </a:lnTo>
                <a:lnTo>
                  <a:pt x="1435224" y="946666"/>
                </a:lnTo>
                <a:lnTo>
                  <a:pt x="1465529" y="918591"/>
                </a:lnTo>
                <a:lnTo>
                  <a:pt x="1493604" y="888286"/>
                </a:lnTo>
                <a:lnTo>
                  <a:pt x="1519313" y="855891"/>
                </a:lnTo>
                <a:lnTo>
                  <a:pt x="1542515" y="821544"/>
                </a:lnTo>
                <a:lnTo>
                  <a:pt x="1563073" y="785384"/>
                </a:lnTo>
                <a:lnTo>
                  <a:pt x="1580849" y="747549"/>
                </a:lnTo>
                <a:lnTo>
                  <a:pt x="1595703" y="708178"/>
                </a:lnTo>
                <a:lnTo>
                  <a:pt x="1607497" y="667409"/>
                </a:lnTo>
                <a:lnTo>
                  <a:pt x="1616093" y="625380"/>
                </a:lnTo>
                <a:lnTo>
                  <a:pt x="1621352" y="582230"/>
                </a:lnTo>
                <a:lnTo>
                  <a:pt x="1623136" y="538099"/>
                </a:lnTo>
                <a:lnTo>
                  <a:pt x="1621352" y="493967"/>
                </a:lnTo>
                <a:lnTo>
                  <a:pt x="1616093" y="450817"/>
                </a:lnTo>
                <a:lnTo>
                  <a:pt x="1607497" y="408788"/>
                </a:lnTo>
                <a:lnTo>
                  <a:pt x="1595703" y="368019"/>
                </a:lnTo>
                <a:lnTo>
                  <a:pt x="1580849" y="328648"/>
                </a:lnTo>
                <a:lnTo>
                  <a:pt x="1563073" y="290813"/>
                </a:lnTo>
                <a:lnTo>
                  <a:pt x="1542515" y="254653"/>
                </a:lnTo>
                <a:lnTo>
                  <a:pt x="1519313" y="220306"/>
                </a:lnTo>
                <a:lnTo>
                  <a:pt x="1493604" y="187911"/>
                </a:lnTo>
                <a:lnTo>
                  <a:pt x="1465529" y="157607"/>
                </a:lnTo>
                <a:lnTo>
                  <a:pt x="1435224" y="129531"/>
                </a:lnTo>
                <a:lnTo>
                  <a:pt x="1402829" y="103823"/>
                </a:lnTo>
                <a:lnTo>
                  <a:pt x="1368483" y="80620"/>
                </a:lnTo>
                <a:lnTo>
                  <a:pt x="1332322" y="60062"/>
                </a:lnTo>
                <a:lnTo>
                  <a:pt x="1294487" y="42287"/>
                </a:lnTo>
                <a:lnTo>
                  <a:pt x="1255116" y="27433"/>
                </a:lnTo>
                <a:lnTo>
                  <a:pt x="1214347" y="15638"/>
                </a:lnTo>
                <a:lnTo>
                  <a:pt x="1172318" y="7042"/>
                </a:lnTo>
                <a:lnTo>
                  <a:pt x="1129169" y="1783"/>
                </a:lnTo>
                <a:lnTo>
                  <a:pt x="1085037" y="0"/>
                </a:lnTo>
                <a:lnTo>
                  <a:pt x="538099" y="0"/>
                </a:lnTo>
                <a:lnTo>
                  <a:pt x="493967" y="1783"/>
                </a:lnTo>
                <a:lnTo>
                  <a:pt x="450817" y="7042"/>
                </a:lnTo>
                <a:lnTo>
                  <a:pt x="408788" y="15638"/>
                </a:lnTo>
                <a:lnTo>
                  <a:pt x="368019" y="27433"/>
                </a:lnTo>
                <a:lnTo>
                  <a:pt x="328648" y="42287"/>
                </a:lnTo>
                <a:lnTo>
                  <a:pt x="290813" y="60062"/>
                </a:lnTo>
                <a:lnTo>
                  <a:pt x="254653" y="80620"/>
                </a:lnTo>
                <a:lnTo>
                  <a:pt x="220306" y="103823"/>
                </a:lnTo>
                <a:lnTo>
                  <a:pt x="187911" y="129531"/>
                </a:lnTo>
                <a:lnTo>
                  <a:pt x="157606" y="157607"/>
                </a:lnTo>
                <a:lnTo>
                  <a:pt x="129531" y="187911"/>
                </a:lnTo>
                <a:lnTo>
                  <a:pt x="103823" y="220306"/>
                </a:lnTo>
                <a:lnTo>
                  <a:pt x="80620" y="254653"/>
                </a:lnTo>
                <a:lnTo>
                  <a:pt x="60062" y="290813"/>
                </a:lnTo>
                <a:lnTo>
                  <a:pt x="42287" y="328648"/>
                </a:lnTo>
                <a:lnTo>
                  <a:pt x="27433" y="368019"/>
                </a:lnTo>
                <a:lnTo>
                  <a:pt x="15638" y="408788"/>
                </a:lnTo>
                <a:lnTo>
                  <a:pt x="7042" y="450817"/>
                </a:lnTo>
                <a:lnTo>
                  <a:pt x="1783" y="493967"/>
                </a:lnTo>
                <a:lnTo>
                  <a:pt x="0" y="538099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8"/>
          <p:cNvSpPr/>
          <p:nvPr/>
        </p:nvSpPr>
        <p:spPr>
          <a:xfrm>
            <a:off x="755609" y="3500986"/>
            <a:ext cx="1623136" cy="107619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9"/>
          <p:cNvSpPr/>
          <p:nvPr/>
        </p:nvSpPr>
        <p:spPr>
          <a:xfrm>
            <a:off x="2411829" y="3933090"/>
            <a:ext cx="1479486" cy="147948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50"/>
          <p:cNvSpPr/>
          <p:nvPr/>
        </p:nvSpPr>
        <p:spPr>
          <a:xfrm>
            <a:off x="3851920" y="2348880"/>
            <a:ext cx="1010564" cy="100605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52"/>
          <p:cNvSpPr/>
          <p:nvPr/>
        </p:nvSpPr>
        <p:spPr>
          <a:xfrm>
            <a:off x="1259672" y="5229202"/>
            <a:ext cx="1597736" cy="1163573"/>
          </a:xfrm>
          <a:custGeom>
            <a:avLst/>
            <a:gdLst/>
            <a:ahLst/>
            <a:cxnLst/>
            <a:rect l="l" t="t" r="r" b="b"/>
            <a:pathLst>
              <a:path w="1597736" h="1163574">
                <a:moveTo>
                  <a:pt x="0" y="581786"/>
                </a:moveTo>
                <a:lnTo>
                  <a:pt x="1928" y="629502"/>
                </a:lnTo>
                <a:lnTo>
                  <a:pt x="7613" y="676155"/>
                </a:lnTo>
                <a:lnTo>
                  <a:pt x="16905" y="721596"/>
                </a:lnTo>
                <a:lnTo>
                  <a:pt x="29654" y="765675"/>
                </a:lnTo>
                <a:lnTo>
                  <a:pt x="45712" y="808243"/>
                </a:lnTo>
                <a:lnTo>
                  <a:pt x="64927" y="849150"/>
                </a:lnTo>
                <a:lnTo>
                  <a:pt x="87151" y="888246"/>
                </a:lnTo>
                <a:lnTo>
                  <a:pt x="112233" y="925381"/>
                </a:lnTo>
                <a:lnTo>
                  <a:pt x="140025" y="960406"/>
                </a:lnTo>
                <a:lnTo>
                  <a:pt x="170376" y="993171"/>
                </a:lnTo>
                <a:lnTo>
                  <a:pt x="203137" y="1023526"/>
                </a:lnTo>
                <a:lnTo>
                  <a:pt x="238159" y="1051322"/>
                </a:lnTo>
                <a:lnTo>
                  <a:pt x="275290" y="1076408"/>
                </a:lnTo>
                <a:lnTo>
                  <a:pt x="314383" y="1098635"/>
                </a:lnTo>
                <a:lnTo>
                  <a:pt x="355287" y="1117853"/>
                </a:lnTo>
                <a:lnTo>
                  <a:pt x="397852" y="1133913"/>
                </a:lnTo>
                <a:lnTo>
                  <a:pt x="441929" y="1146665"/>
                </a:lnTo>
                <a:lnTo>
                  <a:pt x="487369" y="1155959"/>
                </a:lnTo>
                <a:lnTo>
                  <a:pt x="534021" y="1161645"/>
                </a:lnTo>
                <a:lnTo>
                  <a:pt x="581736" y="1163573"/>
                </a:lnTo>
                <a:lnTo>
                  <a:pt x="1015949" y="1163573"/>
                </a:lnTo>
                <a:lnTo>
                  <a:pt x="1063664" y="1161645"/>
                </a:lnTo>
                <a:lnTo>
                  <a:pt x="1110317" y="1155959"/>
                </a:lnTo>
                <a:lnTo>
                  <a:pt x="1155758" y="1146665"/>
                </a:lnTo>
                <a:lnTo>
                  <a:pt x="1199838" y="1133913"/>
                </a:lnTo>
                <a:lnTo>
                  <a:pt x="1242406" y="1117853"/>
                </a:lnTo>
                <a:lnTo>
                  <a:pt x="1283312" y="1098635"/>
                </a:lnTo>
                <a:lnTo>
                  <a:pt x="1322408" y="1076408"/>
                </a:lnTo>
                <a:lnTo>
                  <a:pt x="1359544" y="1051322"/>
                </a:lnTo>
                <a:lnTo>
                  <a:pt x="1394569" y="1023526"/>
                </a:lnTo>
                <a:lnTo>
                  <a:pt x="1427333" y="993171"/>
                </a:lnTo>
                <a:lnTo>
                  <a:pt x="1457688" y="960406"/>
                </a:lnTo>
                <a:lnTo>
                  <a:pt x="1485484" y="925381"/>
                </a:lnTo>
                <a:lnTo>
                  <a:pt x="1510570" y="888246"/>
                </a:lnTo>
                <a:lnTo>
                  <a:pt x="1532797" y="849150"/>
                </a:lnTo>
                <a:lnTo>
                  <a:pt x="1552016" y="808243"/>
                </a:lnTo>
                <a:lnTo>
                  <a:pt x="1568076" y="765675"/>
                </a:lnTo>
                <a:lnTo>
                  <a:pt x="1580827" y="721596"/>
                </a:lnTo>
                <a:lnTo>
                  <a:pt x="1590121" y="676155"/>
                </a:lnTo>
                <a:lnTo>
                  <a:pt x="1595807" y="629502"/>
                </a:lnTo>
                <a:lnTo>
                  <a:pt x="1597736" y="581786"/>
                </a:lnTo>
                <a:lnTo>
                  <a:pt x="1595807" y="534071"/>
                </a:lnTo>
                <a:lnTo>
                  <a:pt x="1590121" y="487418"/>
                </a:lnTo>
                <a:lnTo>
                  <a:pt x="1580827" y="441977"/>
                </a:lnTo>
                <a:lnTo>
                  <a:pt x="1568076" y="397898"/>
                </a:lnTo>
                <a:lnTo>
                  <a:pt x="1552016" y="355330"/>
                </a:lnTo>
                <a:lnTo>
                  <a:pt x="1532797" y="314423"/>
                </a:lnTo>
                <a:lnTo>
                  <a:pt x="1510570" y="275327"/>
                </a:lnTo>
                <a:lnTo>
                  <a:pt x="1485484" y="238192"/>
                </a:lnTo>
                <a:lnTo>
                  <a:pt x="1457688" y="203167"/>
                </a:lnTo>
                <a:lnTo>
                  <a:pt x="1427333" y="170402"/>
                </a:lnTo>
                <a:lnTo>
                  <a:pt x="1394569" y="140047"/>
                </a:lnTo>
                <a:lnTo>
                  <a:pt x="1359544" y="112251"/>
                </a:lnTo>
                <a:lnTo>
                  <a:pt x="1322408" y="87165"/>
                </a:lnTo>
                <a:lnTo>
                  <a:pt x="1283312" y="64938"/>
                </a:lnTo>
                <a:lnTo>
                  <a:pt x="1242406" y="45719"/>
                </a:lnTo>
                <a:lnTo>
                  <a:pt x="1199838" y="29660"/>
                </a:lnTo>
                <a:lnTo>
                  <a:pt x="1155758" y="16908"/>
                </a:lnTo>
                <a:lnTo>
                  <a:pt x="1110317" y="7614"/>
                </a:lnTo>
                <a:lnTo>
                  <a:pt x="1063664" y="1928"/>
                </a:lnTo>
                <a:lnTo>
                  <a:pt x="1015949" y="0"/>
                </a:lnTo>
                <a:lnTo>
                  <a:pt x="581736" y="0"/>
                </a:lnTo>
                <a:lnTo>
                  <a:pt x="534021" y="1928"/>
                </a:lnTo>
                <a:lnTo>
                  <a:pt x="487369" y="7614"/>
                </a:lnTo>
                <a:lnTo>
                  <a:pt x="441929" y="16908"/>
                </a:lnTo>
                <a:lnTo>
                  <a:pt x="397852" y="29660"/>
                </a:lnTo>
                <a:lnTo>
                  <a:pt x="355287" y="45719"/>
                </a:lnTo>
                <a:lnTo>
                  <a:pt x="314383" y="64938"/>
                </a:lnTo>
                <a:lnTo>
                  <a:pt x="275290" y="87165"/>
                </a:lnTo>
                <a:lnTo>
                  <a:pt x="238159" y="112251"/>
                </a:lnTo>
                <a:lnTo>
                  <a:pt x="203137" y="140047"/>
                </a:lnTo>
                <a:lnTo>
                  <a:pt x="170376" y="170402"/>
                </a:lnTo>
                <a:lnTo>
                  <a:pt x="140025" y="203167"/>
                </a:lnTo>
                <a:lnTo>
                  <a:pt x="112233" y="238192"/>
                </a:lnTo>
                <a:lnTo>
                  <a:pt x="87151" y="275327"/>
                </a:lnTo>
                <a:lnTo>
                  <a:pt x="64927" y="314423"/>
                </a:lnTo>
                <a:lnTo>
                  <a:pt x="45712" y="355330"/>
                </a:lnTo>
                <a:lnTo>
                  <a:pt x="29654" y="397898"/>
                </a:lnTo>
                <a:lnTo>
                  <a:pt x="16905" y="441977"/>
                </a:lnTo>
                <a:lnTo>
                  <a:pt x="7613" y="487418"/>
                </a:lnTo>
                <a:lnTo>
                  <a:pt x="1928" y="534071"/>
                </a:lnTo>
                <a:lnTo>
                  <a:pt x="0" y="581786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53"/>
          <p:cNvSpPr/>
          <p:nvPr/>
        </p:nvSpPr>
        <p:spPr>
          <a:xfrm>
            <a:off x="1259672" y="5229202"/>
            <a:ext cx="1597736" cy="116357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58"/>
          <p:cNvSpPr/>
          <p:nvPr/>
        </p:nvSpPr>
        <p:spPr>
          <a:xfrm>
            <a:off x="2771836" y="2564945"/>
            <a:ext cx="1050289" cy="10493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59"/>
          <p:cNvSpPr/>
          <p:nvPr/>
        </p:nvSpPr>
        <p:spPr>
          <a:xfrm>
            <a:off x="1259672" y="1700761"/>
            <a:ext cx="1752168" cy="1206119"/>
          </a:xfrm>
          <a:custGeom>
            <a:avLst/>
            <a:gdLst/>
            <a:ahLst/>
            <a:cxnLst/>
            <a:rect l="l" t="t" r="r" b="b"/>
            <a:pathLst>
              <a:path w="1752168" h="1206119">
                <a:moveTo>
                  <a:pt x="0" y="201040"/>
                </a:moveTo>
                <a:lnTo>
                  <a:pt x="0" y="1005077"/>
                </a:lnTo>
                <a:lnTo>
                  <a:pt x="666" y="1021561"/>
                </a:lnTo>
                <a:lnTo>
                  <a:pt x="10247" y="1068609"/>
                </a:lnTo>
                <a:lnTo>
                  <a:pt x="30114" y="1110962"/>
                </a:lnTo>
                <a:lnTo>
                  <a:pt x="58870" y="1147222"/>
                </a:lnTo>
                <a:lnTo>
                  <a:pt x="95119" y="1175990"/>
                </a:lnTo>
                <a:lnTo>
                  <a:pt x="137463" y="1195866"/>
                </a:lnTo>
                <a:lnTo>
                  <a:pt x="184506" y="1205452"/>
                </a:lnTo>
                <a:lnTo>
                  <a:pt x="200990" y="1206119"/>
                </a:lnTo>
                <a:lnTo>
                  <a:pt x="1551127" y="1206119"/>
                </a:lnTo>
                <a:lnTo>
                  <a:pt x="1599428" y="1200274"/>
                </a:lnTo>
                <a:lnTo>
                  <a:pt x="1643502" y="1183672"/>
                </a:lnTo>
                <a:lnTo>
                  <a:pt x="1681948" y="1157713"/>
                </a:lnTo>
                <a:lnTo>
                  <a:pt x="1713369" y="1123795"/>
                </a:lnTo>
                <a:lnTo>
                  <a:pt x="1736364" y="1083317"/>
                </a:lnTo>
                <a:lnTo>
                  <a:pt x="1749535" y="1037679"/>
                </a:lnTo>
                <a:lnTo>
                  <a:pt x="1752168" y="1005077"/>
                </a:lnTo>
                <a:lnTo>
                  <a:pt x="1752168" y="201040"/>
                </a:lnTo>
                <a:lnTo>
                  <a:pt x="1746323" y="152739"/>
                </a:lnTo>
                <a:lnTo>
                  <a:pt x="1729721" y="108666"/>
                </a:lnTo>
                <a:lnTo>
                  <a:pt x="1703762" y="70219"/>
                </a:lnTo>
                <a:lnTo>
                  <a:pt x="1669844" y="38799"/>
                </a:lnTo>
                <a:lnTo>
                  <a:pt x="1629367" y="15803"/>
                </a:lnTo>
                <a:lnTo>
                  <a:pt x="1583728" y="2632"/>
                </a:lnTo>
                <a:lnTo>
                  <a:pt x="1551127" y="0"/>
                </a:lnTo>
                <a:lnTo>
                  <a:pt x="200990" y="0"/>
                </a:lnTo>
                <a:lnTo>
                  <a:pt x="152691" y="5844"/>
                </a:lnTo>
                <a:lnTo>
                  <a:pt x="108626" y="22446"/>
                </a:lnTo>
                <a:lnTo>
                  <a:pt x="70190" y="48405"/>
                </a:lnTo>
                <a:lnTo>
                  <a:pt x="38781" y="82323"/>
                </a:lnTo>
                <a:lnTo>
                  <a:pt x="15795" y="122801"/>
                </a:lnTo>
                <a:lnTo>
                  <a:pt x="2630" y="168439"/>
                </a:lnTo>
                <a:lnTo>
                  <a:pt x="0" y="20104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60"/>
          <p:cNvSpPr/>
          <p:nvPr/>
        </p:nvSpPr>
        <p:spPr>
          <a:xfrm>
            <a:off x="1259672" y="1700761"/>
            <a:ext cx="1752168" cy="120611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10"/>
          <p:cNvSpPr txBox="1"/>
          <p:nvPr/>
        </p:nvSpPr>
        <p:spPr>
          <a:xfrm>
            <a:off x="3275856" y="1124744"/>
            <a:ext cx="2944941" cy="3570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4800" b="1" spc="0" baseline="3034" dirty="0" smtClean="0">
                <a:latin typeface="Calibri"/>
                <a:cs typeface="Calibri"/>
              </a:rPr>
              <a:t>Ag</a:t>
            </a:r>
            <a:r>
              <a:rPr sz="4800" b="1" spc="-29" baseline="3034" dirty="0" smtClean="0">
                <a:latin typeface="Calibri"/>
                <a:cs typeface="Calibri"/>
              </a:rPr>
              <a:t>r</a:t>
            </a:r>
            <a:r>
              <a:rPr sz="4800" b="1" spc="0" baseline="3034" dirty="0" smtClean="0">
                <a:latin typeface="Calibri"/>
                <a:cs typeface="Calibri"/>
              </a:rPr>
              <a:t>oalim</a:t>
            </a:r>
            <a:r>
              <a:rPr sz="4800" b="1" spc="9" baseline="3034" dirty="0" smtClean="0">
                <a:latin typeface="Calibri"/>
                <a:cs typeface="Calibri"/>
              </a:rPr>
              <a:t>e</a:t>
            </a:r>
            <a:r>
              <a:rPr sz="4800" b="1" spc="-14" baseline="3034" dirty="0" smtClean="0">
                <a:latin typeface="Calibri"/>
                <a:cs typeface="Calibri"/>
              </a:rPr>
              <a:t>n</a:t>
            </a:r>
            <a:r>
              <a:rPr sz="4800" b="1" spc="-25" baseline="3034" dirty="0" smtClean="0">
                <a:latin typeface="Calibri"/>
                <a:cs typeface="Calibri"/>
              </a:rPr>
              <a:t>t</a:t>
            </a:r>
            <a:r>
              <a:rPr sz="4800" b="1" spc="0" baseline="3034" dirty="0" smtClean="0">
                <a:latin typeface="Calibri"/>
                <a:cs typeface="Calibri"/>
              </a:rPr>
              <a:t>ai</a:t>
            </a:r>
            <a:r>
              <a:rPr sz="4800" b="1" spc="-25" baseline="3034" dirty="0" smtClean="0">
                <a:latin typeface="Calibri"/>
                <a:cs typeface="Calibri"/>
              </a:rPr>
              <a:t>r</a:t>
            </a:r>
            <a:r>
              <a:rPr sz="4800" b="1" spc="0" baseline="3034" dirty="0" smtClean="0">
                <a:latin typeface="Calibri"/>
                <a:cs typeface="Calibri"/>
              </a:rPr>
              <a:t>e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59" name="object 8"/>
          <p:cNvSpPr txBox="1"/>
          <p:nvPr/>
        </p:nvSpPr>
        <p:spPr>
          <a:xfrm>
            <a:off x="1259632" y="1340768"/>
            <a:ext cx="1638441" cy="3290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4800" b="1" spc="0" baseline="3034" dirty="0" smtClean="0">
                <a:latin typeface="Calibri"/>
                <a:cs typeface="Calibri"/>
              </a:rPr>
              <a:t>En</a:t>
            </a:r>
            <a:r>
              <a:rPr sz="4800" b="1" spc="9" baseline="3034" dirty="0" smtClean="0">
                <a:latin typeface="Calibri"/>
                <a:cs typeface="Calibri"/>
              </a:rPr>
              <a:t>e</a:t>
            </a:r>
            <a:r>
              <a:rPr sz="4800" b="1" spc="-29" baseline="3034" dirty="0" smtClean="0">
                <a:latin typeface="Calibri"/>
                <a:cs typeface="Calibri"/>
              </a:rPr>
              <a:t>r</a:t>
            </a:r>
            <a:r>
              <a:rPr sz="4800" b="1" spc="0" baseline="3034" dirty="0" smtClean="0">
                <a:latin typeface="Calibri"/>
                <a:cs typeface="Calibri"/>
              </a:rPr>
              <a:t>gie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60" name="object 7"/>
          <p:cNvSpPr txBox="1"/>
          <p:nvPr/>
        </p:nvSpPr>
        <p:spPr>
          <a:xfrm>
            <a:off x="7308304" y="2348880"/>
            <a:ext cx="1576102" cy="284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4800" b="1" spc="-25" baseline="3034" dirty="0" smtClean="0">
                <a:latin typeface="Calibri"/>
                <a:cs typeface="Calibri"/>
              </a:rPr>
              <a:t>E</a:t>
            </a:r>
            <a:r>
              <a:rPr sz="4800" b="1" spc="0" baseline="3034" dirty="0" smtClean="0">
                <a:latin typeface="Calibri"/>
                <a:cs typeface="Calibri"/>
              </a:rPr>
              <a:t>au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61" name="object 6"/>
          <p:cNvSpPr txBox="1"/>
          <p:nvPr/>
        </p:nvSpPr>
        <p:spPr>
          <a:xfrm>
            <a:off x="467544" y="3140968"/>
            <a:ext cx="2153219" cy="2845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4800" b="1" spc="0" baseline="3034" dirty="0" smtClean="0">
                <a:latin typeface="Calibri"/>
                <a:cs typeface="Calibri"/>
              </a:rPr>
              <a:t>Cosméti</a:t>
            </a:r>
            <a:r>
              <a:rPr sz="4800" b="1" spc="-9" baseline="3034" dirty="0" smtClean="0">
                <a:latin typeface="Calibri"/>
                <a:cs typeface="Calibri"/>
              </a:rPr>
              <a:t>q</a:t>
            </a:r>
            <a:r>
              <a:rPr sz="4800" b="1" spc="4" baseline="3034" dirty="0" smtClean="0">
                <a:latin typeface="Calibri"/>
                <a:cs typeface="Calibri"/>
              </a:rPr>
              <a:t>u</a:t>
            </a:r>
            <a:r>
              <a:rPr sz="4800" b="1" spc="0" baseline="3034" dirty="0" smtClean="0">
                <a:latin typeface="Calibri"/>
                <a:cs typeface="Calibri"/>
              </a:rPr>
              <a:t>e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62" name="object 5"/>
          <p:cNvSpPr txBox="1"/>
          <p:nvPr/>
        </p:nvSpPr>
        <p:spPr>
          <a:xfrm>
            <a:off x="6156176" y="3356992"/>
            <a:ext cx="3816424" cy="216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lang="fr-FR" sz="3200" b="1" dirty="0" smtClean="0">
                <a:latin typeface="Calibri"/>
                <a:cs typeface="Calibri"/>
              </a:rPr>
              <a:t>Aéronautique</a:t>
            </a:r>
            <a:endParaRPr sz="3200" b="1" dirty="0">
              <a:latin typeface="Calibri"/>
              <a:cs typeface="Calibri"/>
            </a:endParaRPr>
          </a:p>
        </p:txBody>
      </p:sp>
      <p:sp>
        <p:nvSpPr>
          <p:cNvPr id="63" name="object 4"/>
          <p:cNvSpPr txBox="1"/>
          <p:nvPr/>
        </p:nvSpPr>
        <p:spPr>
          <a:xfrm>
            <a:off x="539552" y="4941168"/>
            <a:ext cx="2016224" cy="2575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lang="fr-FR" sz="4800" b="1" spc="-4" baseline="3034" dirty="0" smtClean="0">
                <a:latin typeface="Calibri"/>
                <a:cs typeface="Calibri"/>
              </a:rPr>
              <a:t>Carburant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64" name="object 3"/>
          <p:cNvSpPr txBox="1"/>
          <p:nvPr/>
        </p:nvSpPr>
        <p:spPr>
          <a:xfrm>
            <a:off x="3931194" y="5157192"/>
            <a:ext cx="1648918" cy="2579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4800" b="1" spc="0" baseline="3034" dirty="0" smtClean="0">
                <a:latin typeface="Calibri"/>
                <a:cs typeface="Calibri"/>
              </a:rPr>
              <a:t>E</a:t>
            </a:r>
            <a:r>
              <a:rPr sz="4800" b="1" spc="4" baseline="3034" dirty="0" smtClean="0">
                <a:latin typeface="Calibri"/>
                <a:cs typeface="Calibri"/>
              </a:rPr>
              <a:t>n</a:t>
            </a:r>
            <a:r>
              <a:rPr sz="4800" b="1" spc="0" baseline="3034" dirty="0" smtClean="0">
                <a:latin typeface="Calibri"/>
                <a:cs typeface="Calibri"/>
              </a:rPr>
              <a:t>g</a:t>
            </a:r>
            <a:r>
              <a:rPr sz="4800" b="1" spc="-39" baseline="3034" dirty="0" smtClean="0">
                <a:latin typeface="Calibri"/>
                <a:cs typeface="Calibri"/>
              </a:rPr>
              <a:t>r</a:t>
            </a:r>
            <a:r>
              <a:rPr sz="4800" b="1" spc="0" baseline="3034" dirty="0" smtClean="0">
                <a:latin typeface="Calibri"/>
                <a:cs typeface="Calibri"/>
              </a:rPr>
              <a:t>ais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65" name="object 2"/>
          <p:cNvSpPr txBox="1"/>
          <p:nvPr/>
        </p:nvSpPr>
        <p:spPr>
          <a:xfrm>
            <a:off x="6228184" y="5157192"/>
            <a:ext cx="2915816" cy="3298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4800" b="1" spc="0" baseline="3034" dirty="0" smtClean="0">
                <a:latin typeface="Calibri"/>
                <a:cs typeface="Calibri"/>
              </a:rPr>
              <a:t>P</a:t>
            </a:r>
            <a:r>
              <a:rPr sz="4800" b="1" spc="4" baseline="3034" dirty="0" smtClean="0">
                <a:latin typeface="Calibri"/>
                <a:cs typeface="Calibri"/>
              </a:rPr>
              <a:t>h</a:t>
            </a:r>
            <a:r>
              <a:rPr sz="4800" b="1" spc="0" baseline="3034" dirty="0" smtClean="0">
                <a:latin typeface="Calibri"/>
                <a:cs typeface="Calibri"/>
              </a:rPr>
              <a:t>armace</a:t>
            </a:r>
            <a:r>
              <a:rPr sz="4800" b="1" spc="4" baseline="3034" dirty="0" smtClean="0">
                <a:latin typeface="Calibri"/>
                <a:cs typeface="Calibri"/>
              </a:rPr>
              <a:t>u</a:t>
            </a:r>
            <a:r>
              <a:rPr sz="4800" b="1" spc="0" baseline="3034" dirty="0" smtClean="0">
                <a:latin typeface="Calibri"/>
                <a:cs typeface="Calibri"/>
              </a:rPr>
              <a:t>ti</a:t>
            </a:r>
            <a:r>
              <a:rPr sz="4800" b="1" spc="-4" baseline="3034" dirty="0" smtClean="0">
                <a:latin typeface="Calibri"/>
                <a:cs typeface="Calibri"/>
              </a:rPr>
              <a:t>qu</a:t>
            </a:r>
            <a:r>
              <a:rPr sz="4800" b="1" spc="0" baseline="3034" dirty="0" smtClean="0">
                <a:latin typeface="Calibri"/>
                <a:cs typeface="Calibri"/>
              </a:rPr>
              <a:t>e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3043845" y="3445955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chemeClr val="bg2"/>
                </a:solidFill>
                <a:latin typeface="+mj-lt"/>
              </a:rPr>
              <a:t>CHIMIE</a:t>
            </a:r>
            <a:endParaRPr lang="fr-FR" sz="40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6626" name="Picture 2" descr="Résultat de recherche d'images pour &quot;airbus&quot;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516216" y="3789040"/>
            <a:ext cx="1793467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1052736"/>
            <a:ext cx="852126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On a voulu montrer à des élèves de collège, des parents d'élèves, des enseignants et des journalistes, comment des opérateurs produisent près de notre lycée du bioéthanol à partir de 25 kg de maïs, en intégrant toutes les valeurs du développement durable.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7158" y="928670"/>
            <a:ext cx="60007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fr-FR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Comme carburant pour se déplacer en limitant son impact sur l’environnement</a:t>
            </a: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b="1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 Comme solvant vert pour la production de médicaments</a:t>
            </a:r>
          </a:p>
          <a:p>
            <a:pPr algn="just"/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fr-FR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Comme solvant vert dans le domaine de la cosmétique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1026" name="Picture 2" descr="https://www.cs.cmu.edu/afs/cs/academic/class/15294-f14/assignments/molecule/320px-Ethanol-alternative-3D-ball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928802"/>
            <a:ext cx="2286016" cy="1514486"/>
          </a:xfrm>
          <a:prstGeom prst="rect">
            <a:avLst/>
          </a:prstGeom>
          <a:noFill/>
        </p:spPr>
      </p:pic>
      <p:pic>
        <p:nvPicPr>
          <p:cNvPr id="1030" name="Picture 6" descr="http://leakystirling.free.fr/img/bi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000240"/>
            <a:ext cx="2571768" cy="2521341"/>
          </a:xfrm>
          <a:prstGeom prst="rect">
            <a:avLst/>
          </a:prstGeom>
          <a:noFill/>
        </p:spPr>
      </p:pic>
      <p:sp>
        <p:nvSpPr>
          <p:cNvPr id="9" name="object 22"/>
          <p:cNvSpPr/>
          <p:nvPr/>
        </p:nvSpPr>
        <p:spPr>
          <a:xfrm>
            <a:off x="7143768" y="5500702"/>
            <a:ext cx="1672463" cy="9578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8"/>
          <p:cNvSpPr/>
          <p:nvPr/>
        </p:nvSpPr>
        <p:spPr>
          <a:xfrm>
            <a:off x="7143768" y="4143380"/>
            <a:ext cx="1623136" cy="10761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472" y="285728"/>
            <a:ext cx="58077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Utilisations du bioéthanol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7158" y="928670"/>
            <a:ext cx="8286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fr-FR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Présence de Maïs dans la région </a:t>
            </a:r>
          </a:p>
          <a:p>
            <a:pPr algn="just"/>
            <a:endParaRPr lang="fr-FR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 Savoir faire technologique depuis 70 ans depuis l’exploitation du gaz de Lacq</a:t>
            </a:r>
          </a:p>
          <a:p>
            <a:pPr algn="just">
              <a:buFont typeface="Wingdings" pitchFamily="2" charset="2"/>
              <a:buChar char="q"/>
            </a:pPr>
            <a:endParaRPr lang="fr-FR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sz="2400" b="1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sz="2400" b="1" dirty="0" smtClean="0">
              <a:latin typeface="Calibri" pitchFamily="34" charset="0"/>
              <a:cs typeface="Calibri" pitchFamily="34" charset="0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0" y="0"/>
            <a:ext cx="8892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Pourquoi le bioéthanol est-il produit à Lacq ?</a:t>
            </a:r>
          </a:p>
        </p:txBody>
      </p:sp>
      <p:pic>
        <p:nvPicPr>
          <p:cNvPr id="11" name="Picture 4" descr="https://i.ytimg.com/vi/3nIF9yDzT6k/hqdefault.jpg"/>
          <p:cNvPicPr>
            <a:picLocks noChangeAspect="1" noChangeArrowheads="1"/>
          </p:cNvPicPr>
          <p:nvPr/>
        </p:nvPicPr>
        <p:blipFill>
          <a:blip r:embed="rId2" cstate="print"/>
          <a:srcRect t="6667" b="6667"/>
          <a:stretch>
            <a:fillRect/>
          </a:stretch>
        </p:blipFill>
        <p:spPr bwMode="auto">
          <a:xfrm>
            <a:off x="5357818" y="980728"/>
            <a:ext cx="2857520" cy="1857388"/>
          </a:xfrm>
          <a:prstGeom prst="rect">
            <a:avLst/>
          </a:prstGeom>
          <a:noFill/>
        </p:spPr>
      </p:pic>
      <p:pic>
        <p:nvPicPr>
          <p:cNvPr id="12" name="Picture 6" descr="https://presselib.com/wp-content/uploads/2015/07/ABENGO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3643314"/>
            <a:ext cx="4489041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71470" y="142852"/>
            <a:ext cx="95982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Intégration de l’unité dans le contexte local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429256" y="1000108"/>
            <a:ext cx="3319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Production de Drèches pour l’alimentation animale</a:t>
            </a:r>
            <a:endParaRPr lang="fr-FR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516216" y="4365104"/>
            <a:ext cx="2342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Production de bioéthanol</a:t>
            </a:r>
            <a:endParaRPr lang="fr-FR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4" descr="http://news.acotonou.com/img_photos/L/maiis.jpeg"/>
          <p:cNvPicPr>
            <a:picLocks noChangeAspect="1" noChangeArrowheads="1"/>
          </p:cNvPicPr>
          <p:nvPr/>
        </p:nvPicPr>
        <p:blipFill>
          <a:blip r:embed="rId2" cstate="print"/>
          <a:srcRect r="27679"/>
          <a:stretch>
            <a:fillRect/>
          </a:stretch>
        </p:blipFill>
        <p:spPr bwMode="auto">
          <a:xfrm>
            <a:off x="428596" y="2857496"/>
            <a:ext cx="1285883" cy="1000132"/>
          </a:xfrm>
          <a:prstGeom prst="rect">
            <a:avLst/>
          </a:prstGeom>
          <a:noFill/>
        </p:spPr>
      </p:pic>
      <p:pic>
        <p:nvPicPr>
          <p:cNvPr id="14" name="Picture 6" descr="http://www.yellowrock.com/images/produits/produit-gluten-de-mais-yellowro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857232"/>
            <a:ext cx="2000264" cy="1332293"/>
          </a:xfrm>
          <a:prstGeom prst="rect">
            <a:avLst/>
          </a:prstGeom>
          <a:noFill/>
        </p:spPr>
      </p:pic>
      <p:pic>
        <p:nvPicPr>
          <p:cNvPr id="15" name="Picture 8" descr="https://images.sudouest.fr/2014/06/26/57ebbecc66a4bd6726a24102/golden/l-usine-dabengoa-bioenergy-france-a-lacq-la-seule-en-france-a-produire-ce-carburant-a-partir-du-mais.jpg"/>
          <p:cNvPicPr>
            <a:picLocks noChangeAspect="1" noChangeArrowheads="1"/>
          </p:cNvPicPr>
          <p:nvPr/>
        </p:nvPicPr>
        <p:blipFill>
          <a:blip r:embed="rId4" cstate="print"/>
          <a:srcRect l="28572"/>
          <a:stretch>
            <a:fillRect/>
          </a:stretch>
        </p:blipFill>
        <p:spPr bwMode="auto">
          <a:xfrm>
            <a:off x="6643702" y="2428868"/>
            <a:ext cx="2143108" cy="1875248"/>
          </a:xfrm>
          <a:prstGeom prst="rect">
            <a:avLst/>
          </a:prstGeom>
          <a:noFill/>
        </p:spPr>
      </p:pic>
      <p:pic>
        <p:nvPicPr>
          <p:cNvPr id="16" name="Picture 10" descr="http://www.lacqplus.asso.fr/wp-content/uploads/2015/09/Portfolio-Abengoa-2-ABG_Overvie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708920"/>
            <a:ext cx="2764975" cy="1857388"/>
          </a:xfrm>
          <a:prstGeom prst="rect">
            <a:avLst/>
          </a:prstGeom>
          <a:noFill/>
        </p:spPr>
      </p:pic>
      <p:pic>
        <p:nvPicPr>
          <p:cNvPr id="17" name="Picture 12" descr="https://www.industrie-techno.com/mediatheque/2/0/7/000005702_imageArticlePrincipaleLarge.jpg"/>
          <p:cNvPicPr>
            <a:picLocks noChangeAspect="1" noChangeArrowheads="1"/>
          </p:cNvPicPr>
          <p:nvPr/>
        </p:nvPicPr>
        <p:blipFill>
          <a:blip r:embed="rId6" cstate="print"/>
          <a:srcRect l="27693" b="32377"/>
          <a:stretch>
            <a:fillRect/>
          </a:stretch>
        </p:blipFill>
        <p:spPr bwMode="auto">
          <a:xfrm>
            <a:off x="3214678" y="5143512"/>
            <a:ext cx="2238369" cy="1571636"/>
          </a:xfrm>
          <a:prstGeom prst="rect">
            <a:avLst/>
          </a:prstGeom>
          <a:noFill/>
        </p:spPr>
      </p:pic>
      <p:sp>
        <p:nvSpPr>
          <p:cNvPr id="18" name="Flèche droite 17"/>
          <p:cNvSpPr/>
          <p:nvPr/>
        </p:nvSpPr>
        <p:spPr>
          <a:xfrm>
            <a:off x="1928794" y="3214686"/>
            <a:ext cx="714380" cy="428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>
            <a:off x="5786446" y="3214686"/>
            <a:ext cx="714380" cy="428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droite 19"/>
          <p:cNvSpPr/>
          <p:nvPr/>
        </p:nvSpPr>
        <p:spPr>
          <a:xfrm rot="5400000">
            <a:off x="3929058" y="4643446"/>
            <a:ext cx="714380" cy="428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droite 20"/>
          <p:cNvSpPr/>
          <p:nvPr/>
        </p:nvSpPr>
        <p:spPr>
          <a:xfrm rot="16200000">
            <a:off x="3853060" y="2131716"/>
            <a:ext cx="714380" cy="428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5796136" y="5373216"/>
            <a:ext cx="2603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Production de dioxyde de carbone CO</a:t>
            </a:r>
            <a:r>
              <a:rPr lang="fr-FR" sz="2400" b="1" baseline="-25000" dirty="0" smtClean="0">
                <a:latin typeface="Calibri" pitchFamily="34" charset="0"/>
                <a:cs typeface="Calibri" pitchFamily="34" charset="0"/>
              </a:rPr>
              <a:t>2</a:t>
            </a:r>
            <a:endParaRPr lang="fr-FR" sz="2400" b="1" baseline="-25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19672" y="476672"/>
            <a:ext cx="54857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Principe de la fabrication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67544" y="1268760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200" b="1" dirty="0" smtClean="0">
                <a:latin typeface="Calibri" pitchFamily="34" charset="0"/>
                <a:cs typeface="Calibri" pitchFamily="34" charset="0"/>
              </a:rPr>
              <a:t>On n’utilise que le grain de maïs, qui contient de l’amidon, que l’on transforme en éthanol.</a:t>
            </a: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 cstate="print"/>
          <a:srcRect t="12820" b="15385"/>
          <a:stretch>
            <a:fillRect/>
          </a:stretch>
        </p:blipFill>
        <p:spPr bwMode="auto">
          <a:xfrm>
            <a:off x="467544" y="3212976"/>
            <a:ext cx="820965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5536" y="260648"/>
            <a:ext cx="60297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Travaux Pratiques effectués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70394" y="1071546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Etape 1 : Coupure de la chaîne d’amidon</a:t>
            </a:r>
          </a:p>
        </p:txBody>
      </p:sp>
      <p:pic>
        <p:nvPicPr>
          <p:cNvPr id="35" name="Picture 2" descr="http://www.unamur.be/sciences/enligne/transition/biologie/images/amid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428868"/>
            <a:ext cx="4214842" cy="2269531"/>
          </a:xfrm>
          <a:prstGeom prst="rect">
            <a:avLst/>
          </a:prstGeom>
          <a:noFill/>
        </p:spPr>
      </p:pic>
      <p:pic>
        <p:nvPicPr>
          <p:cNvPr id="36" name="Picture 2" descr="http://www.unamur.be/sciences/enligne/transition/biologie/images/amidon.gif"/>
          <p:cNvPicPr>
            <a:picLocks noChangeAspect="1" noChangeArrowheads="1"/>
          </p:cNvPicPr>
          <p:nvPr/>
        </p:nvPicPr>
        <p:blipFill>
          <a:blip r:embed="rId2" cstate="print"/>
          <a:srcRect l="61018" b="21308"/>
          <a:stretch>
            <a:fillRect/>
          </a:stretch>
        </p:blipFill>
        <p:spPr bwMode="auto">
          <a:xfrm>
            <a:off x="6929454" y="2500306"/>
            <a:ext cx="1643042" cy="1785950"/>
          </a:xfrm>
          <a:prstGeom prst="rect">
            <a:avLst/>
          </a:prstGeom>
          <a:noFill/>
        </p:spPr>
      </p:pic>
      <p:sp>
        <p:nvSpPr>
          <p:cNvPr id="37" name="Flèche droite 36"/>
          <p:cNvSpPr/>
          <p:nvPr/>
        </p:nvSpPr>
        <p:spPr>
          <a:xfrm>
            <a:off x="5357818" y="3214686"/>
            <a:ext cx="1000132" cy="428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droit 38"/>
          <p:cNvCxnSpPr/>
          <p:nvPr/>
        </p:nvCxnSpPr>
        <p:spPr>
          <a:xfrm rot="16200000" flipH="1">
            <a:off x="2321703" y="2964653"/>
            <a:ext cx="1500198" cy="42862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rot="5400000">
            <a:off x="2321703" y="2964653"/>
            <a:ext cx="1571636" cy="35719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/>
          <p:cNvSpPr/>
          <p:nvPr/>
        </p:nvSpPr>
        <p:spPr>
          <a:xfrm rot="1059339">
            <a:off x="3269956" y="2314048"/>
            <a:ext cx="247587" cy="4029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/>
          <p:cNvSpPr/>
          <p:nvPr/>
        </p:nvSpPr>
        <p:spPr>
          <a:xfrm rot="20406106">
            <a:off x="2632919" y="2316098"/>
            <a:ext cx="247587" cy="4029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/>
          <p:cNvSpPr txBox="1"/>
          <p:nvPr/>
        </p:nvSpPr>
        <p:spPr>
          <a:xfrm>
            <a:off x="539552" y="5301208"/>
            <a:ext cx="7715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On coupe la chaîne d’amidon avec un acide pour obtenir des molécule de sucre.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572000" y="1988840"/>
            <a:ext cx="3096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Acide sulfurique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5536" y="260648"/>
            <a:ext cx="60297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Travaux Pratiques effectués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67544" y="908720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Etape 1 : Coupure de la chaîne d’amidon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51520" y="5661248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Introduction de 25 kg de farine de maïs, d’eau et d’acide sulfurique</a:t>
            </a:r>
          </a:p>
        </p:txBody>
      </p:sp>
      <p:pic>
        <p:nvPicPr>
          <p:cNvPr id="16" name="Picture 6" descr="http://parlons-chimie.olympiades-chimie.fr/IMG/jpg/img_14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168352" cy="4224469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844824"/>
            <a:ext cx="3528392" cy="2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ZoneTexte 17"/>
          <p:cNvSpPr txBox="1"/>
          <p:nvPr/>
        </p:nvSpPr>
        <p:spPr>
          <a:xfrm>
            <a:off x="5796136" y="4725144"/>
            <a:ext cx="2786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Obtention de jus sucré</a:t>
            </a:r>
          </a:p>
        </p:txBody>
      </p:sp>
      <p:sp>
        <p:nvSpPr>
          <p:cNvPr id="19" name="Flèche droite 18"/>
          <p:cNvSpPr/>
          <p:nvPr/>
        </p:nvSpPr>
        <p:spPr>
          <a:xfrm>
            <a:off x="3995936" y="2996952"/>
            <a:ext cx="1000132" cy="428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251520" y="548680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Etape 2 : Fermentation du jus sucré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4860032" y="2780928"/>
            <a:ext cx="3571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Levure</a:t>
            </a:r>
          </a:p>
          <a:p>
            <a:pPr algn="ctr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Saccharomyces </a:t>
            </a:r>
            <a:r>
              <a:rPr lang="fr-FR" sz="2800" b="1" dirty="0" err="1" smtClean="0">
                <a:latin typeface="Calibri" pitchFamily="34" charset="0"/>
                <a:cs typeface="Calibri" pitchFamily="34" charset="0"/>
              </a:rPr>
              <a:t>cerevisiae</a:t>
            </a:r>
            <a:endParaRPr lang="fr-FR" sz="2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55576" y="1700808"/>
            <a:ext cx="73580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</a:t>
            </a:r>
            <a:r>
              <a:rPr kumimoji="0" lang="fr-FR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6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H</a:t>
            </a:r>
            <a:r>
              <a:rPr kumimoji="0" lang="fr-FR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12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O</a:t>
            </a:r>
            <a:r>
              <a:rPr kumimoji="0" lang="fr-FR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6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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2 C</a:t>
            </a:r>
            <a:r>
              <a:rPr kumimoji="0" lang="fr-FR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2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H</a:t>
            </a:r>
            <a:r>
              <a:rPr kumimoji="0" lang="fr-FR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5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OH + 2 CO</a:t>
            </a:r>
            <a:r>
              <a:rPr kumimoji="0" lang="fr-FR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2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  <a:sym typeface="Symbol" pitchFamily="18" charset="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67544" y="4869161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Le jus sucré fermente grâce à des levures qui vont transformer le sucre en éthanol avec un dégagement de CO</a:t>
            </a:r>
            <a:r>
              <a:rPr lang="fr-FR" sz="2800" b="1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pic>
        <p:nvPicPr>
          <p:cNvPr id="15" name="Picture 2" descr="https://upload.wikimedia.org/wikipedia/commons/thumb/9/95/Saccharomyces_cerevisiae_SEM.jpg/1200px-Saccharomyces_cerevisiae_SEM.jpg"/>
          <p:cNvPicPr>
            <a:picLocks noChangeAspect="1" noChangeArrowheads="1"/>
          </p:cNvPicPr>
          <p:nvPr/>
        </p:nvPicPr>
        <p:blipFill>
          <a:blip r:embed="rId2" cstate="print"/>
          <a:srcRect r="32308" b="45214"/>
          <a:stretch>
            <a:fillRect/>
          </a:stretch>
        </p:blipFill>
        <p:spPr bwMode="auto">
          <a:xfrm>
            <a:off x="467544" y="2492896"/>
            <a:ext cx="4132632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oneTexte 46"/>
          <p:cNvSpPr txBox="1"/>
          <p:nvPr/>
        </p:nvSpPr>
        <p:spPr>
          <a:xfrm>
            <a:off x="323528" y="5445224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Fermentation du jus sucré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351516" y="5373216"/>
            <a:ext cx="3792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Mélange d’Eau et d’éthanol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4104456" cy="307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 cstate="print"/>
          <a:srcRect l="18750" t="6250" r="22656" b="5208"/>
          <a:stretch>
            <a:fillRect/>
          </a:stretch>
        </p:blipFill>
        <p:spPr bwMode="auto">
          <a:xfrm>
            <a:off x="5416526" y="1556792"/>
            <a:ext cx="372747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251520" y="548680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Etape 2 : Fermentation du jus sucré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4355976" y="2996952"/>
            <a:ext cx="1000132" cy="428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611560" y="5805264"/>
            <a:ext cx="7715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On chauffe le mélange et on sépare l’éthanol de l’eau par distillation.</a:t>
            </a:r>
          </a:p>
        </p:txBody>
      </p:sp>
      <p:pic>
        <p:nvPicPr>
          <p:cNvPr id="12" name="Graphiqu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792088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cteur droit 13"/>
          <p:cNvCxnSpPr/>
          <p:nvPr/>
        </p:nvCxnSpPr>
        <p:spPr>
          <a:xfrm>
            <a:off x="2857488" y="3500438"/>
            <a:ext cx="2071702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5400000">
            <a:off x="4536281" y="3821909"/>
            <a:ext cx="642942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4857752" y="4143380"/>
            <a:ext cx="1214446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rot="5400000">
            <a:off x="5930116" y="4214024"/>
            <a:ext cx="142876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6000760" y="4286256"/>
            <a:ext cx="35719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51520" y="548680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Etape 3 : Distillation de l’éthanol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oneTexte 46"/>
          <p:cNvSpPr txBox="1"/>
          <p:nvPr/>
        </p:nvSpPr>
        <p:spPr>
          <a:xfrm>
            <a:off x="755576" y="4941168"/>
            <a:ext cx="2643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Poste de distillation</a:t>
            </a:r>
          </a:p>
        </p:txBody>
      </p:sp>
      <p:pic>
        <p:nvPicPr>
          <p:cNvPr id="33794" name="Picture 2" descr="http://parlons-chimie.olympiades-chimie.fr/IMG/jpg/photo_concours_2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4248472" cy="3190597"/>
          </a:xfrm>
          <a:prstGeom prst="rect">
            <a:avLst/>
          </a:prstGeom>
          <a:noFill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 l="33398" t="4166" r="15625" b="14583"/>
          <a:stretch>
            <a:fillRect/>
          </a:stretch>
        </p:blipFill>
        <p:spPr bwMode="auto">
          <a:xfrm>
            <a:off x="4572000" y="1340768"/>
            <a:ext cx="422308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4067944" y="5301208"/>
            <a:ext cx="45005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L’éthanol se vaporise à 78,5°C à la pression atmosphérique.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51520" y="332656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Etape 3 : Distillation de l’éthanol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67744" y="0"/>
            <a:ext cx="48639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Bilan de la production</a:t>
            </a:r>
          </a:p>
        </p:txBody>
      </p:sp>
      <p:pic>
        <p:nvPicPr>
          <p:cNvPr id="34818" name="Picture 2" descr="http://parlons-chimie.olympiades-chimie.fr/IMG/jpg/img_1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5904656" cy="4428493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251520" y="5013176"/>
            <a:ext cx="88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On a obtenu 1,4 kg d’éthanol pur à partir de 25 kg de farine.</a:t>
            </a:r>
          </a:p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Le rendement est faible. 	     Amélioration du procédé</a:t>
            </a:r>
          </a:p>
        </p:txBody>
      </p:sp>
      <p:sp>
        <p:nvSpPr>
          <p:cNvPr id="6" name="Flèche droite 5"/>
          <p:cNvSpPr/>
          <p:nvPr/>
        </p:nvSpPr>
        <p:spPr>
          <a:xfrm>
            <a:off x="4067944" y="6021288"/>
            <a:ext cx="1080120" cy="2880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7544" y="260648"/>
            <a:ext cx="81980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Communication auprès des collégiens</a:t>
            </a:r>
          </a:p>
        </p:txBody>
      </p:sp>
      <p:pic>
        <p:nvPicPr>
          <p:cNvPr id="28674" name="Picture 2" descr="F:\Année 2017 2018\Concours parlons chimie\intervention college mourenx\IMG_53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4860541" cy="3240360"/>
          </a:xfrm>
          <a:prstGeom prst="rect">
            <a:avLst/>
          </a:prstGeom>
          <a:noFill/>
        </p:spPr>
      </p:pic>
      <p:pic>
        <p:nvPicPr>
          <p:cNvPr id="28675" name="Picture 3" descr="F:\Année 2017 2018\Concours parlons chimie\intervention college mourenx\IMG_5375.JPG"/>
          <p:cNvPicPr>
            <a:picLocks noChangeAspect="1" noChangeArrowheads="1"/>
          </p:cNvPicPr>
          <p:nvPr/>
        </p:nvPicPr>
        <p:blipFill>
          <a:blip r:embed="rId3" cstate="print"/>
          <a:srcRect t="22906"/>
          <a:stretch>
            <a:fillRect/>
          </a:stretch>
        </p:blipFill>
        <p:spPr bwMode="auto">
          <a:xfrm>
            <a:off x="5436096" y="1196752"/>
            <a:ext cx="3240360" cy="3747191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611560" y="566124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Présentation de notre diaporama et de notre film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7544" y="260648"/>
            <a:ext cx="77587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Communication auprès de la presse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716016" y="3068960"/>
            <a:ext cx="4212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Article dans La république des Pyrénées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43910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7544" y="260648"/>
            <a:ext cx="77587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Communication auprès de la presse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3168352" cy="5813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4716016" y="3356992"/>
            <a:ext cx="4212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latin typeface="Calibri" pitchFamily="34" charset="0"/>
                <a:cs typeface="Calibri" pitchFamily="34" charset="0"/>
              </a:rPr>
              <a:t>Article dans Sud Ouest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548680"/>
            <a:ext cx="85212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40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fr-FR" sz="40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Communication </a:t>
            </a:r>
            <a:r>
              <a:rPr lang="fr-FR" sz="4000" b="1" dirty="0" smtClean="0">
                <a:latin typeface="Calibri" pitchFamily="34" charset="0"/>
                <a:cs typeface="Calibri" pitchFamily="34" charset="0"/>
              </a:rPr>
              <a:t>sur les réseaux sociaux</a:t>
            </a:r>
          </a:p>
          <a:p>
            <a:pPr algn="just"/>
            <a:endParaRPr lang="fr-FR" sz="4000" b="1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Image 4" descr="facebook.pn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068960"/>
            <a:ext cx="782216" cy="782216"/>
          </a:xfrm>
          <a:prstGeom prst="rect">
            <a:avLst/>
          </a:prstGeom>
        </p:spPr>
      </p:pic>
      <p:pic>
        <p:nvPicPr>
          <p:cNvPr id="6" name="Image 5" descr="twitter.png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3140968"/>
            <a:ext cx="648072" cy="648072"/>
          </a:xfrm>
          <a:prstGeom prst="rect">
            <a:avLst/>
          </a:prstGeom>
        </p:spPr>
      </p:pic>
      <p:pic>
        <p:nvPicPr>
          <p:cNvPr id="7" name="Image 6" descr="youtub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6016" y="2852936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7195" y="260648"/>
            <a:ext cx="89368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Calibri" pitchFamily="34" charset="0"/>
                <a:cs typeface="Calibri" pitchFamily="34" charset="0"/>
              </a:rPr>
              <a:t>Visite de l’entreprise Bioénergie du Sud Ouest</a:t>
            </a:r>
          </a:p>
        </p:txBody>
      </p:sp>
      <p:pic>
        <p:nvPicPr>
          <p:cNvPr id="32770" name="Picture 2" descr="Résultat de recherche d'images pour &quot;abengoa lacq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4392488" cy="2196245"/>
          </a:xfrm>
          <a:prstGeom prst="rect">
            <a:avLst/>
          </a:prstGeom>
          <a:noFill/>
        </p:spPr>
      </p:pic>
      <p:pic>
        <p:nvPicPr>
          <p:cNvPr id="32772" name="Picture 4" descr="Résultat de recherche d'images pour &quot;abengoa lacq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573016"/>
            <a:ext cx="6048672" cy="3024337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5364088" y="1988840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+mj-lt"/>
              </a:rPr>
              <a:t>Production industrielle de bioéthanol</a:t>
            </a:r>
            <a:endParaRPr lang="fr-FR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421</Words>
  <Application>Microsoft Office PowerPoint</Application>
  <PresentationFormat>Affichage à l'écran (4:3)</PresentationFormat>
  <Paragraphs>85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Débit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JERVA</dc:creator>
  <cp:lastModifiedBy>cheftrav1</cp:lastModifiedBy>
  <cp:revision>43</cp:revision>
  <dcterms:created xsi:type="dcterms:W3CDTF">2018-01-20T11:15:27Z</dcterms:created>
  <dcterms:modified xsi:type="dcterms:W3CDTF">2018-03-06T10:51:17Z</dcterms:modified>
</cp:coreProperties>
</file>